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7" r:id="rId2"/>
    <p:sldId id="275" r:id="rId3"/>
    <p:sldId id="278" r:id="rId4"/>
    <p:sldId id="279" r:id="rId5"/>
    <p:sldId id="283" r:id="rId6"/>
    <p:sldId id="280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23" autoAdjust="0"/>
  </p:normalViewPr>
  <p:slideViewPr>
    <p:cSldViewPr>
      <p:cViewPr varScale="1">
        <p:scale>
          <a:sx n="58" d="100"/>
          <a:sy n="58" d="100"/>
        </p:scale>
        <p:origin x="170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9466B-B03B-4965-844D-0106286A8F7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5E39B-23BB-4862-825A-9994B9967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23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Plate=</a:t>
            </a:r>
            <a:r>
              <a:rPr lang="ko-KR" altLang="en-US" dirty="0" smtClean="0"/>
              <a:t>판</a:t>
            </a:r>
            <a:endParaRPr lang="en-US" altLang="ko-KR" dirty="0" smtClean="0"/>
          </a:p>
          <a:p>
            <a:r>
              <a:rPr lang="en-US" altLang="ko-KR" dirty="0" smtClean="0"/>
              <a:t>Asthenosphere=</a:t>
            </a:r>
            <a:r>
              <a:rPr lang="ko-KR" altLang="en-US" dirty="0" err="1" smtClean="0"/>
              <a:t>약권</a:t>
            </a:r>
            <a:endParaRPr lang="en-US" altLang="ko-KR" dirty="0" smtClean="0"/>
          </a:p>
          <a:p>
            <a:r>
              <a:rPr lang="en-US" altLang="ko-KR" dirty="0" smtClean="0"/>
              <a:t>Convergent</a:t>
            </a:r>
            <a:r>
              <a:rPr lang="ko-KR" altLang="en-US" dirty="0" smtClean="0"/>
              <a:t> </a:t>
            </a:r>
            <a:r>
              <a:rPr lang="en-US" altLang="ko-KR" dirty="0" smtClean="0"/>
              <a:t>plate boundary=</a:t>
            </a:r>
            <a:r>
              <a:rPr lang="ko-KR" altLang="en-US" dirty="0" smtClean="0"/>
              <a:t>수렴경계</a:t>
            </a:r>
            <a:endParaRPr lang="en-US" altLang="ko-KR" dirty="0" smtClean="0"/>
          </a:p>
          <a:p>
            <a:r>
              <a:rPr lang="en-US" altLang="ko-KR" dirty="0" smtClean="0"/>
              <a:t>Transform</a:t>
            </a:r>
            <a:r>
              <a:rPr lang="en-US" altLang="ko-KR" baseline="0" dirty="0" smtClean="0"/>
              <a:t> plate boundary=</a:t>
            </a:r>
            <a:r>
              <a:rPr lang="ko-KR" altLang="en-US" baseline="0" dirty="0" smtClean="0"/>
              <a:t>변환경계</a:t>
            </a:r>
            <a:endParaRPr lang="en-US" altLang="ko-KR" baseline="0" dirty="0" smtClean="0"/>
          </a:p>
          <a:p>
            <a:r>
              <a:rPr lang="en-US" altLang="ko-KR" baseline="0" dirty="0" smtClean="0"/>
              <a:t>Divergent boundary=</a:t>
            </a:r>
            <a:r>
              <a:rPr lang="ko-KR" altLang="en-US" baseline="0" dirty="0" smtClean="0"/>
              <a:t>분산경계</a:t>
            </a:r>
            <a:endParaRPr lang="en-US" altLang="ko-KR" baseline="0" dirty="0" smtClean="0"/>
          </a:p>
          <a:p>
            <a:r>
              <a:rPr lang="en-US" altLang="ko-KR" baseline="0" dirty="0" smtClean="0"/>
              <a:t>Continental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rift zone (young~ =</a:t>
            </a:r>
            <a:r>
              <a:rPr lang="ko-KR" altLang="en-US" baseline="0" dirty="0" smtClean="0"/>
              <a:t>대륙 </a:t>
            </a:r>
            <a:r>
              <a:rPr lang="ko-KR" altLang="en-US" baseline="0" dirty="0" err="1" smtClean="0"/>
              <a:t>열곡</a:t>
            </a:r>
            <a:r>
              <a:rPr lang="ko-KR" altLang="en-US" baseline="0" dirty="0" smtClean="0"/>
              <a:t> 지대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새로 생긴 분산 경계</a:t>
            </a:r>
            <a:r>
              <a:rPr lang="en-US" altLang="ko-KR" baseline="0" dirty="0" smtClean="0"/>
              <a:t>)</a:t>
            </a:r>
          </a:p>
          <a:p>
            <a:r>
              <a:rPr lang="en-US" altLang="ko-KR" baseline="0" dirty="0" smtClean="0"/>
              <a:t>Island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arc=</a:t>
            </a:r>
            <a:r>
              <a:rPr lang="ko-KR" altLang="en-US" baseline="0" dirty="0" smtClean="0"/>
              <a:t>호상열도</a:t>
            </a:r>
            <a:endParaRPr lang="en-US" altLang="ko-KR" baseline="0" dirty="0" smtClean="0"/>
          </a:p>
          <a:p>
            <a:r>
              <a:rPr lang="en-US" altLang="ko-KR" baseline="0" dirty="0" smtClean="0"/>
              <a:t>Trench=</a:t>
            </a:r>
            <a:r>
              <a:rPr lang="ko-KR" altLang="en-US" baseline="0" dirty="0" smtClean="0"/>
              <a:t>해구</a:t>
            </a:r>
            <a:endParaRPr lang="en-US" altLang="ko-KR" baseline="0" dirty="0" smtClean="0"/>
          </a:p>
          <a:p>
            <a:r>
              <a:rPr lang="en-US" altLang="ko-KR" baseline="0" dirty="0" smtClean="0"/>
              <a:t>Stratovolcano=</a:t>
            </a:r>
            <a:r>
              <a:rPr lang="ko-KR" altLang="en-US" baseline="0" dirty="0" smtClean="0"/>
              <a:t>성층화산</a:t>
            </a:r>
            <a:endParaRPr lang="en-US" altLang="ko-KR" baseline="0" dirty="0" smtClean="0"/>
          </a:p>
          <a:p>
            <a:r>
              <a:rPr lang="en-US" altLang="ko-KR" baseline="0" dirty="0" smtClean="0"/>
              <a:t>Shield volcano=</a:t>
            </a:r>
            <a:r>
              <a:rPr lang="ko-KR" altLang="en-US" baseline="0" dirty="0" smtClean="0"/>
              <a:t>순상화산</a:t>
            </a:r>
            <a:endParaRPr lang="en-US" altLang="ko-KR" baseline="0" dirty="0" smtClean="0"/>
          </a:p>
          <a:p>
            <a:r>
              <a:rPr lang="en-US" altLang="ko-KR" baseline="0" dirty="0" smtClean="0"/>
              <a:t>Lithosphere=</a:t>
            </a:r>
            <a:r>
              <a:rPr lang="ko-KR" altLang="en-US" baseline="0" dirty="0" err="1" smtClean="0"/>
              <a:t>암권</a:t>
            </a:r>
            <a:endParaRPr lang="en-US" altLang="ko-KR" baseline="0" dirty="0" smtClean="0"/>
          </a:p>
          <a:p>
            <a:r>
              <a:rPr lang="en-US" altLang="ko-KR" baseline="0" dirty="0" smtClean="0"/>
              <a:t>Oceanic crust=</a:t>
            </a:r>
            <a:r>
              <a:rPr lang="ko-KR" altLang="en-US" baseline="0" dirty="0" smtClean="0"/>
              <a:t>대양지각</a:t>
            </a:r>
            <a:endParaRPr lang="en-US" altLang="ko-KR" baseline="0" dirty="0" smtClean="0"/>
          </a:p>
          <a:p>
            <a:r>
              <a:rPr lang="en-US" altLang="ko-KR" baseline="0" dirty="0" smtClean="0"/>
              <a:t>Continental crust=</a:t>
            </a:r>
            <a:r>
              <a:rPr lang="ko-KR" altLang="en-US" baseline="0" dirty="0" smtClean="0"/>
              <a:t>대륙지각</a:t>
            </a:r>
            <a:endParaRPr lang="en-US" altLang="ko-KR" baseline="0" dirty="0" smtClean="0"/>
          </a:p>
          <a:p>
            <a:r>
              <a:rPr lang="en-US" altLang="ko-KR" baseline="0" dirty="0" smtClean="0"/>
              <a:t>Hot spot=</a:t>
            </a:r>
            <a:r>
              <a:rPr lang="ko-KR" altLang="en-US" baseline="0" dirty="0" err="1" smtClean="0"/>
              <a:t>열점</a:t>
            </a:r>
            <a:endParaRPr lang="en-US" altLang="ko-KR" baseline="0" dirty="0" smtClean="0"/>
          </a:p>
          <a:p>
            <a:r>
              <a:rPr lang="en-US" altLang="ko-KR" baseline="0" dirty="0" smtClean="0"/>
              <a:t>Subduction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plate=</a:t>
            </a:r>
            <a:r>
              <a:rPr lang="ko-KR" altLang="en-US" baseline="0" dirty="0" err="1" smtClean="0"/>
              <a:t>섭입판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688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 smtClean="0"/>
              <a:t>Northamerican</a:t>
            </a:r>
            <a:r>
              <a:rPr lang="en-US" altLang="ko-KR" baseline="0" dirty="0" smtClean="0"/>
              <a:t> plate=</a:t>
            </a:r>
            <a:r>
              <a:rPr lang="ko-KR" altLang="en-US" baseline="0" dirty="0" err="1" smtClean="0"/>
              <a:t>북아메리카판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Eurasian plate=</a:t>
            </a:r>
            <a:r>
              <a:rPr lang="ko-KR" altLang="en-US" baseline="0" dirty="0" err="1" smtClean="0"/>
              <a:t>유라시아판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Pacific plate=</a:t>
            </a:r>
            <a:r>
              <a:rPr lang="ko-KR" altLang="en-US" baseline="0" dirty="0" smtClean="0"/>
              <a:t>태평양판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Nazca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plate=</a:t>
            </a:r>
            <a:r>
              <a:rPr lang="ko-KR" altLang="en-US" baseline="0" dirty="0" err="1" smtClean="0"/>
              <a:t>나쯔카판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Southamerican</a:t>
            </a:r>
            <a:r>
              <a:rPr lang="en-US" altLang="ko-KR" baseline="0" dirty="0" smtClean="0"/>
              <a:t> plate=</a:t>
            </a:r>
            <a:r>
              <a:rPr lang="ko-KR" altLang="en-US" baseline="0" dirty="0" err="1" smtClean="0"/>
              <a:t>남아메리카판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African plate=</a:t>
            </a:r>
            <a:r>
              <a:rPr lang="ko-KR" altLang="en-US" baseline="0" dirty="0" err="1" smtClean="0"/>
              <a:t>아프리카판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Arabian plate=</a:t>
            </a:r>
            <a:r>
              <a:rPr lang="ko-KR" altLang="en-US" baseline="0" dirty="0" err="1" smtClean="0"/>
              <a:t>아라비아판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Indian plate=</a:t>
            </a:r>
            <a:r>
              <a:rPr lang="ko-KR" altLang="en-US" baseline="0" dirty="0" err="1" smtClean="0"/>
              <a:t>인도판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Australian plate=</a:t>
            </a:r>
            <a:r>
              <a:rPr lang="ko-KR" altLang="en-US" baseline="0" dirty="0" err="1" smtClean="0"/>
              <a:t>호주판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Phillippine</a:t>
            </a:r>
            <a:r>
              <a:rPr lang="en-US" altLang="ko-KR" baseline="0" dirty="0" smtClean="0"/>
              <a:t> plate=</a:t>
            </a:r>
            <a:r>
              <a:rPr lang="ko-KR" altLang="en-US" baseline="0" dirty="0" err="1" smtClean="0"/>
              <a:t>필리핀판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Scotia plate=</a:t>
            </a:r>
            <a:r>
              <a:rPr lang="ko-KR" altLang="en-US" baseline="0" smtClean="0"/>
              <a:t>스코티아판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Antiarctic</a:t>
            </a:r>
            <a:r>
              <a:rPr lang="en-US" altLang="ko-KR" baseline="0" dirty="0" smtClean="0"/>
              <a:t> plate=</a:t>
            </a:r>
            <a:r>
              <a:rPr lang="ko-KR" altLang="en-US" baseline="0" dirty="0" err="1" smtClean="0"/>
              <a:t>남극판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843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Himalaya mountains=</a:t>
            </a:r>
            <a:r>
              <a:rPr lang="ko-KR" altLang="en-US" dirty="0" smtClean="0"/>
              <a:t>히말라야 산맥</a:t>
            </a:r>
            <a:endParaRPr lang="en-US" altLang="ko-KR" dirty="0" smtClean="0"/>
          </a:p>
          <a:p>
            <a:r>
              <a:rPr lang="en-US" altLang="ko-KR" dirty="0" smtClean="0"/>
              <a:t>Tibetan plateau=</a:t>
            </a:r>
            <a:r>
              <a:rPr lang="ko-KR" altLang="en-US" dirty="0" err="1" smtClean="0"/>
              <a:t>티벳고원</a:t>
            </a:r>
            <a:endParaRPr lang="en-US" altLang="ko-KR" dirty="0" smtClean="0"/>
          </a:p>
          <a:p>
            <a:r>
              <a:rPr lang="en-US" altLang="ko-KR" dirty="0" smtClean="0"/>
              <a:t>INDIAN CONTINENTAL LITHOSPHERE=</a:t>
            </a:r>
            <a:r>
              <a:rPr lang="ko-KR" altLang="en-US" dirty="0" err="1" smtClean="0"/>
              <a:t>인도대륙암권</a:t>
            </a:r>
            <a:endParaRPr lang="en-US" altLang="ko-KR" dirty="0" smtClean="0"/>
          </a:p>
          <a:p>
            <a:r>
              <a:rPr lang="en-US" altLang="ko-KR" dirty="0" smtClean="0"/>
              <a:t>ASIAN CONTINENTAL</a:t>
            </a:r>
            <a:r>
              <a:rPr lang="en-US" altLang="ko-KR" baseline="0" dirty="0" smtClean="0"/>
              <a:t> LITHOSPHERE=</a:t>
            </a:r>
            <a:r>
              <a:rPr lang="ko-KR" altLang="en-US" baseline="0" dirty="0" err="1" smtClean="0"/>
              <a:t>아시아대륙암권</a:t>
            </a:r>
            <a:endParaRPr lang="en-US" altLang="ko-KR" baseline="0" dirty="0" smtClean="0"/>
          </a:p>
          <a:p>
            <a:r>
              <a:rPr lang="en-US" altLang="ko-KR" baseline="0" dirty="0" smtClean="0"/>
              <a:t>UPPER MANTLE~ =</a:t>
            </a:r>
            <a:r>
              <a:rPr lang="ko-KR" altLang="en-US" baseline="0" dirty="0" smtClean="0"/>
              <a:t>맨틀 상부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연성</a:t>
            </a:r>
            <a:r>
              <a:rPr lang="en-US" altLang="ko-KR" baseline="0" dirty="0" smtClean="0"/>
              <a:t>)</a:t>
            </a:r>
          </a:p>
          <a:p>
            <a:r>
              <a:rPr lang="en-US" altLang="ko-KR" baseline="0" dirty="0" err="1" smtClean="0"/>
              <a:t>Subducted</a:t>
            </a:r>
            <a:r>
              <a:rPr lang="en-US" altLang="ko-KR" baseline="0" dirty="0" smtClean="0"/>
              <a:t> ancient~ = </a:t>
            </a:r>
            <a:r>
              <a:rPr lang="ko-KR" altLang="en-US" baseline="0" dirty="0" smtClean="0"/>
              <a:t>과거 </a:t>
            </a:r>
            <a:r>
              <a:rPr lang="ko-KR" altLang="en-US" baseline="0" dirty="0" err="1" smtClean="0"/>
              <a:t>섭입된</a:t>
            </a:r>
            <a:r>
              <a:rPr lang="ko-KR" altLang="en-US" baseline="0" dirty="0" smtClean="0"/>
              <a:t> 인도 해양 </a:t>
            </a:r>
            <a:r>
              <a:rPr lang="ko-KR" altLang="en-US" baseline="0" dirty="0" err="1" smtClean="0"/>
              <a:t>암권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82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3-1-3.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판과 판의 경계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(boundaries)</a:t>
            </a: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판의 경계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분산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(divergent)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수렴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(convergent)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변환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(t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ransform or conservative)</a:t>
            </a:r>
          </a:p>
        </p:txBody>
      </p:sp>
    </p:spTree>
    <p:extLst>
      <p:ext uri="{BB962C8B-B14F-4D97-AF65-F5344CB8AC3E}">
        <p14:creationId xmlns:p14="http://schemas.microsoft.com/office/powerpoint/2010/main" val="26539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90" y="682875"/>
            <a:ext cx="8290892" cy="577046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195736" y="64533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http://picsdigger.com/keyword/transform%20plate%20boundary/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116632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판의 경계와 판 운동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982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6581001"/>
            <a:ext cx="1779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http://nieblog.projo.com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8980930" cy="55892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지판의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분포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3142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48680"/>
            <a:ext cx="7840871" cy="554461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27584" y="62116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http://sideshow.jpl.nasa.gov/mbh/all/images/global.jpg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116632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판의 이동 방향과 속도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8165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234888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대륙지각</a:t>
            </a:r>
            <a:endParaRPr lang="ko-KR" altLang="en-US" sz="1200"/>
          </a:p>
        </p:txBody>
      </p:sp>
      <p:sp>
        <p:nvSpPr>
          <p:cNvPr id="4" name="TextBox 3"/>
          <p:cNvSpPr txBox="1"/>
          <p:nvPr/>
        </p:nvSpPr>
        <p:spPr>
          <a:xfrm>
            <a:off x="2843808" y="234888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화산호</a:t>
            </a:r>
            <a:endParaRPr lang="ko-KR" altLang="en-US" sz="1200"/>
          </a:p>
        </p:txBody>
      </p:sp>
      <p:sp>
        <p:nvSpPr>
          <p:cNvPr id="5" name="TextBox 4"/>
          <p:cNvSpPr txBox="1"/>
          <p:nvPr/>
        </p:nvSpPr>
        <p:spPr>
          <a:xfrm>
            <a:off x="3995936" y="234888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해구</a:t>
            </a:r>
            <a:endParaRPr lang="ko-KR" alt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4716016" y="234888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해수</a:t>
            </a:r>
            <a:endParaRPr lang="ko-KR" altLang="en-US" sz="1200"/>
          </a:p>
        </p:txBody>
      </p:sp>
      <p:sp>
        <p:nvSpPr>
          <p:cNvPr id="7" name="TextBox 6"/>
          <p:cNvSpPr txBox="1"/>
          <p:nvPr/>
        </p:nvSpPr>
        <p:spPr>
          <a:xfrm>
            <a:off x="5456691" y="2359913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확장 </a:t>
            </a:r>
            <a:r>
              <a:rPr lang="ko-KR" altLang="en-US" sz="1200" dirty="0" smtClean="0"/>
              <a:t>해령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234888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해양지각</a:t>
            </a:r>
            <a:endParaRPr lang="ko-KR" altLang="en-US" sz="1200"/>
          </a:p>
        </p:txBody>
      </p:sp>
      <p:sp>
        <p:nvSpPr>
          <p:cNvPr id="9" name="TextBox 8"/>
          <p:cNvSpPr txBox="1"/>
          <p:nvPr/>
        </p:nvSpPr>
        <p:spPr>
          <a:xfrm>
            <a:off x="1763688" y="6926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섭입대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3326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분기대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342900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암권</a:t>
            </a:r>
            <a:endParaRPr lang="ko-KR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5445224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당김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인력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4221088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차가움</a:t>
            </a:r>
            <a:endParaRPr lang="ko-KR" altLang="en-US" sz="1200"/>
          </a:p>
        </p:txBody>
      </p:sp>
      <p:sp>
        <p:nvSpPr>
          <p:cNvPr id="14" name="TextBox 13"/>
          <p:cNvSpPr txBox="1"/>
          <p:nvPr/>
        </p:nvSpPr>
        <p:spPr>
          <a:xfrm>
            <a:off x="5148064" y="336802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뜨거움</a:t>
            </a:r>
            <a:endParaRPr lang="ko-KR" altLang="en-US" sz="1200"/>
          </a:p>
        </p:txBody>
      </p:sp>
      <p:sp>
        <p:nvSpPr>
          <p:cNvPr id="15" name="TextBox 14"/>
          <p:cNvSpPr txBox="1"/>
          <p:nvPr/>
        </p:nvSpPr>
        <p:spPr>
          <a:xfrm>
            <a:off x="6745307" y="4221088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마찰력으로 끌림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436510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연약권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5085184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연성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약함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5877272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지판 운동의 구동 </a:t>
            </a:r>
            <a:r>
              <a:rPr lang="ko-KR" altLang="en-US" dirty="0" err="1" smtClean="0"/>
              <a:t>메카니즘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-62681" y="4206661"/>
            <a:ext cx="461665" cy="5828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mtClean="0"/>
              <a:t>깊이</a:t>
            </a:r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306440" y="6477635"/>
            <a:ext cx="7370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http://slideplayer.com/4139875/13/images/23/Driving+Mechanisms+for+Plate+Motions.jpg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6894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700" y="908720"/>
            <a:ext cx="6624736" cy="469252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43980" y="5805264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http://www.uwsp.edu/geo/faculty/lemke/geog101/lecture_outlines/18_plate_tectonics.html.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9700" y="260648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대륙의 충돌과 산맥의 형성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9753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2193</TotalTime>
  <Words>239</Words>
  <Application>Microsoft Office PowerPoint</Application>
  <PresentationFormat>화면 슬라이드 쇼(4:3)</PresentationFormat>
  <Paragraphs>68</Paragraphs>
  <Slides>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56</cp:revision>
  <dcterms:created xsi:type="dcterms:W3CDTF">2013-09-03T00:41:18Z</dcterms:created>
  <dcterms:modified xsi:type="dcterms:W3CDTF">2017-12-06T16:20:41Z</dcterms:modified>
</cp:coreProperties>
</file>